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978" r:id="rId2"/>
    <p:sldId id="1989" r:id="rId3"/>
    <p:sldId id="1985" r:id="rId4"/>
    <p:sldId id="1980" r:id="rId5"/>
    <p:sldId id="1979" r:id="rId6"/>
    <p:sldId id="1984" r:id="rId7"/>
    <p:sldId id="1983" r:id="rId8"/>
    <p:sldId id="1988" r:id="rId9"/>
    <p:sldId id="1982" r:id="rId10"/>
    <p:sldId id="1981" r:id="rId11"/>
    <p:sldId id="1987" r:id="rId12"/>
    <p:sldId id="1986" r:id="rId13"/>
  </p:sldIdLst>
  <p:sldSz cx="12192000" cy="6858000"/>
  <p:notesSz cx="6865938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njoyworks" initials="e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E4E"/>
    <a:srgbClr val="C1C1C1"/>
    <a:srgbClr val="777777"/>
    <a:srgbClr val="F9F9F9"/>
    <a:srgbClr val="DDDDDD"/>
    <a:srgbClr val="EFEFEF"/>
    <a:srgbClr val="077957"/>
    <a:srgbClr val="FFF2EE"/>
    <a:srgbClr val="FF6A47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3882" autoAdjust="0"/>
  </p:normalViewPr>
  <p:slideViewPr>
    <p:cSldViewPr>
      <p:cViewPr varScale="1">
        <p:scale>
          <a:sx n="153" d="100"/>
          <a:sy n="153" d="100"/>
        </p:scale>
        <p:origin x="79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5196" y="120"/>
      </p:cViewPr>
      <p:guideLst>
        <p:guide orient="horz" pos="3150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AF36E0AB-72DB-4914-B63B-4064A28DAA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96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0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/>
          <a:lstStyle>
            <a:lvl1pPr algn="r">
              <a:defRPr sz="1200"/>
            </a:lvl1pPr>
          </a:lstStyle>
          <a:p>
            <a:fld id="{98FBB39A-9110-43FD-8DF2-684D1523A0BC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5912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9" tIns="46099" rIns="92199" bIns="4609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5" y="4749086"/>
            <a:ext cx="5492750" cy="4499134"/>
          </a:xfrm>
          <a:prstGeom prst="rect">
            <a:avLst/>
          </a:prstGeom>
        </p:spPr>
        <p:txBody>
          <a:bodyPr vert="horz" lIns="92199" tIns="46099" rIns="92199" bIns="4609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l">
              <a:defRPr sz="1200"/>
            </a:lvl1pPr>
          </a:lstStyle>
          <a:p>
            <a:r>
              <a:rPr lang="en-US" altLang="ko-KR"/>
              <a:t>http://enjoyworks.co.kr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2199" tIns="46099" rIns="92199" bIns="46099" rtlCol="0" anchor="b"/>
          <a:lstStyle>
            <a:lvl1pPr algn="r">
              <a:defRPr sz="1200"/>
            </a:lvl1pPr>
          </a:lstStyle>
          <a:p>
            <a:fld id="{C7C86328-D4B1-4A1C-AA9B-B5511E95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084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EAA1D-3321-441A-8EF6-14B9F06F3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69065"/>
            <a:ext cx="10515600" cy="919869"/>
          </a:xfrm>
          <a:prstGeom prst="rect">
            <a:avLst/>
          </a:prstGeom>
        </p:spPr>
        <p:txBody>
          <a:bodyPr anchor="ctr"/>
          <a:lstStyle>
            <a:lvl1pPr algn="ctr">
              <a:defRPr sz="4800" b="1"/>
            </a:lvl1pPr>
          </a:lstStyle>
          <a:p>
            <a:r>
              <a:rPr lang="ko-KR" altLang="en-US" dirty="0"/>
              <a:t>프로젝트 제목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F9B8D4-B350-44B3-A2D4-E47E08CD0F9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587479"/>
              </p:ext>
            </p:extLst>
          </p:nvPr>
        </p:nvGraphicFramePr>
        <p:xfrm>
          <a:off x="3323691" y="6309320"/>
          <a:ext cx="5544618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748956557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052663771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1774092345"/>
                    </a:ext>
                  </a:extLst>
                </a:gridCol>
                <a:gridCol w="956719">
                  <a:extLst>
                    <a:ext uri="{9D8B030D-6E8A-4147-A177-3AD203B41FA5}">
                      <a16:colId xmlns:a16="http://schemas.microsoft.com/office/drawing/2014/main" val="2811408782"/>
                    </a:ext>
                  </a:extLst>
                </a:gridCol>
              </a:tblGrid>
              <a:tr h="1548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Date.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Writer.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7081E46F-D811-4460-89C5-A9559F9E7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97" y="6343968"/>
            <a:ext cx="904165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버전 정보 등록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4E60CF45-3F95-47B7-B2E9-6CC2FE399B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28930" y="6340556"/>
            <a:ext cx="900818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최종작성일자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EADBF90F-EFEF-46B0-8A4E-C17FFF5022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9616" y="6340556"/>
            <a:ext cx="900819" cy="191631"/>
          </a:xfrm>
          <a:prstGeom prst="rect">
            <a:avLst/>
          </a:prstGeom>
        </p:spPr>
        <p:txBody>
          <a:bodyPr anchor="ctr" anchorCtr="0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작성자 명</a:t>
            </a:r>
          </a:p>
        </p:txBody>
      </p:sp>
    </p:spTree>
    <p:extLst>
      <p:ext uri="{BB962C8B-B14F-4D97-AF65-F5344CB8AC3E}">
        <p14:creationId xmlns:p14="http://schemas.microsoft.com/office/powerpoint/2010/main" val="1934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D0E306-8767-4C54-9A11-AFEBF42DFC5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41096823"/>
              </p:ext>
            </p:extLst>
          </p:nvPr>
        </p:nvGraphicFramePr>
        <p:xfrm>
          <a:off x="335360" y="1124744"/>
          <a:ext cx="11521280" cy="5184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0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1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 목적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827172"/>
                  </a:ext>
                </a:extLst>
              </a:tr>
              <a:tr h="735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기타사항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52708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FA8AEA6-04BF-48C0-852B-D76496A0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17DB6B-6028-4B82-BAAE-DE5890F2D83A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67D5ED79-0E1A-4533-A3A7-AB40B73A53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296" y="1518692"/>
            <a:ext cx="9937104" cy="686172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기획 목적을 짧게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4C09CC49-BF23-4DD9-AE2C-65C8E7E9C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4296" y="2270966"/>
            <a:ext cx="9937104" cy="3269126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필요한 페이지 주요 기능을 짧게 작성해주세요</a:t>
            </a: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8A453210-98A6-44C5-AFE3-4E34C07B1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4296" y="5617242"/>
            <a:ext cx="9937104" cy="692078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800"/>
            </a:lvl1pPr>
          </a:lstStyle>
          <a:p>
            <a:pPr lvl="0"/>
            <a:r>
              <a:rPr lang="ko-KR" altLang="en-US" dirty="0"/>
              <a:t>기타사항을 짧게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90128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F0A95-52B8-4D46-BFD9-67CCCF007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74020"/>
            <a:ext cx="10515600" cy="709960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ko-KR" altLang="en-US" dirty="0"/>
              <a:t>간지 제목</a:t>
            </a:r>
          </a:p>
        </p:txBody>
      </p:sp>
    </p:spTree>
    <p:extLst>
      <p:ext uri="{BB962C8B-B14F-4D97-AF65-F5344CB8AC3E}">
        <p14:creationId xmlns:p14="http://schemas.microsoft.com/office/powerpoint/2010/main" val="383755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04CC4B1-BEFB-4D12-AA45-0EC3A2E08E1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9585203"/>
              </p:ext>
            </p:extLst>
          </p:nvPr>
        </p:nvGraphicFramePr>
        <p:xfrm>
          <a:off x="335360" y="836713"/>
          <a:ext cx="11521192" cy="561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5004512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221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BEFORE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AFTER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0262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Image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681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EDD6D2-B94E-4DF3-9926-444BED3683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9556324"/>
              </p:ext>
            </p:extLst>
          </p:nvPr>
        </p:nvGraphicFramePr>
        <p:xfrm>
          <a:off x="335360" y="404664"/>
          <a:ext cx="11521192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1876502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12489684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502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AD50A44-9A7D-42BF-B2C3-190CBC08E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7528" y="5180052"/>
            <a:ext cx="10009024" cy="1273284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800"/>
            </a:lvl1pPr>
          </a:lstStyle>
          <a:p>
            <a:pPr lvl="0"/>
            <a:r>
              <a:rPr lang="ko-KR" altLang="en-US" dirty="0"/>
              <a:t>개선해야 할 점을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FFB6A675-863F-4D59-8405-8376A1A06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28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페이지명 작성</a:t>
            </a:r>
          </a:p>
        </p:txBody>
      </p:sp>
      <p:sp>
        <p:nvSpPr>
          <p:cNvPr id="26" name="텍스트 개체 틀 11">
            <a:extLst>
              <a:ext uri="{FF2B5EF4-FFF2-40B4-BE49-F238E27FC236}">
                <a16:creationId xmlns:a16="http://schemas.microsoft.com/office/drawing/2014/main" id="{41E5B976-A2AE-4EE7-931B-C9B78117C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2864" y="420296"/>
            <a:ext cx="2448272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그룹 타이틀 작성</a:t>
            </a:r>
          </a:p>
        </p:txBody>
      </p:sp>
      <p:sp>
        <p:nvSpPr>
          <p:cNvPr id="27" name="텍스트 개체 틀 11">
            <a:extLst>
              <a:ext uri="{FF2B5EF4-FFF2-40B4-BE49-F238E27FC236}">
                <a16:creationId xmlns:a16="http://schemas.microsoft.com/office/drawing/2014/main" id="{3500C572-709D-40CC-975A-363512B66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258" y="420296"/>
            <a:ext cx="695006" cy="32912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00"/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37732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6D105-7601-4D41-876C-F81C7CC1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02693"/>
            <a:ext cx="10515600" cy="471587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019D40-5712-42CF-BCF9-30EF5EAD16B0}"/>
              </a:ext>
            </a:extLst>
          </p:cNvPr>
          <p:cNvSpPr/>
          <p:nvPr userDrawn="1"/>
        </p:nvSpPr>
        <p:spPr>
          <a:xfrm>
            <a:off x="344926" y="326929"/>
            <a:ext cx="106532" cy="4231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2102F9E-3EEB-4C2A-A59E-94E925FC111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4837199"/>
              </p:ext>
            </p:extLst>
          </p:nvPr>
        </p:nvGraphicFramePr>
        <p:xfrm>
          <a:off x="335360" y="620688"/>
          <a:ext cx="11521280" cy="59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592380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5379B767-78AF-46F0-AD9F-C1F96F4A8B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5520" y="313504"/>
            <a:ext cx="2160240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2" name="텍스트 개체 틀 18">
            <a:extLst>
              <a:ext uri="{FF2B5EF4-FFF2-40B4-BE49-F238E27FC236}">
                <a16:creationId xmlns:a16="http://schemas.microsoft.com/office/drawing/2014/main" id="{D79CD5D6-682A-4CEA-AD3A-D0E4CF8383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921" y="302097"/>
            <a:ext cx="2880322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3FCF03-97A2-43B6-9A4F-8D1DCA558C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58693668"/>
              </p:ext>
            </p:extLst>
          </p:nvPr>
        </p:nvGraphicFramePr>
        <p:xfrm>
          <a:off x="335360" y="302097"/>
          <a:ext cx="115212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76905691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00109009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514335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217021879"/>
                    </a:ext>
                  </a:extLst>
                </a:gridCol>
              </a:tblGrid>
              <a:tr h="22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Page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Group Title</a:t>
                      </a: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17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FA84E1-653B-418C-83CA-4A9B1444A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A09C-D0A6-451A-A83C-DCFE5EE54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2" r:id="rId3"/>
    <p:sldLayoutId id="2147483650" r:id="rId4"/>
    <p:sldLayoutId id="2147483653" r:id="rId5"/>
    <p:sldLayoutId id="2147483667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urly.com/shop/main/index.php?utm_source=1055&amp;utm_medium=2111&amp;utm_campaign=home_hashtag&amp;utm_term=&amp;gclid=CjwKCAiA4veMBhAMEiwAU4XRrztjxoWmTwqWw2iS8UwCb5x-6_iibwOLoEBhMlcCfqe2cZymS7BEIBoCZAEQAvD_BwE#non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adiz.kr/web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adiz.kr/web/mai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CF48-D6E2-429D-99FD-BDC8FDA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텀블벅</a:t>
            </a:r>
            <a:r>
              <a:rPr lang="ko-KR" altLang="en-US" dirty="0"/>
              <a:t> 사이트 수정사항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14B83-CA3B-48D0-86DD-6BC2AACF8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0A99A5-FDAF-41F6-B231-418E77F1B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21.11.25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BA9F74-3ADA-4543-8527-10DDBA15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홍우정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7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프로젝트 검색 시 인기</a:t>
            </a:r>
            <a:r>
              <a:rPr lang="en-US" altLang="ko-KR" dirty="0"/>
              <a:t>/</a:t>
            </a:r>
            <a:r>
              <a:rPr lang="ko-KR" altLang="en-US" dirty="0"/>
              <a:t>최근검색어로 나누어서 보여주면 </a:t>
            </a:r>
            <a:r>
              <a:rPr lang="ko-KR" altLang="en-US" dirty="0" err="1"/>
              <a:t>좋을거</a:t>
            </a:r>
            <a:r>
              <a:rPr lang="ko-KR" altLang="en-US" dirty="0"/>
              <a:t> 같아요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검색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78853F-67E7-4ACB-A8B9-11D91E1E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4" y="2570779"/>
            <a:ext cx="4392488" cy="128560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35FFFC0-75D6-4E96-8983-7D94133BCC63}"/>
              </a:ext>
            </a:extLst>
          </p:cNvPr>
          <p:cNvGrpSpPr/>
          <p:nvPr/>
        </p:nvGrpSpPr>
        <p:grpSpPr>
          <a:xfrm>
            <a:off x="7256974" y="2262009"/>
            <a:ext cx="4231779" cy="1614848"/>
            <a:chOff x="7382599" y="2475964"/>
            <a:chExt cx="4231779" cy="16148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FF2F92-F099-45D4-96BA-E4F0DF051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6711"/>
            <a:stretch/>
          </p:blipFill>
          <p:spPr>
            <a:xfrm>
              <a:off x="7382599" y="2475964"/>
              <a:ext cx="4231779" cy="59066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E60C23-35B3-47FE-9D7C-A0165F5DD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334"/>
            <a:stretch/>
          </p:blipFill>
          <p:spPr>
            <a:xfrm>
              <a:off x="7382599" y="3066625"/>
              <a:ext cx="4231779" cy="1024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28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오른쪽 메뉴 구성이 </a:t>
            </a:r>
            <a:r>
              <a:rPr lang="ko-KR" altLang="en-US" dirty="0" err="1"/>
              <a:t>와디즈가</a:t>
            </a:r>
            <a:r>
              <a:rPr lang="ko-KR" altLang="en-US" dirty="0"/>
              <a:t> 훨씬 깔끔해서 참고하면 좋을 것 같습니다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&gt;&gt;</a:t>
            </a:r>
            <a:r>
              <a:rPr lang="ko-KR" altLang="en-US" dirty="0"/>
              <a:t>추가 참고 사이트 </a:t>
            </a:r>
            <a:r>
              <a:rPr lang="en-US" altLang="ko-KR" dirty="0"/>
              <a:t>: </a:t>
            </a:r>
            <a:r>
              <a:rPr lang="ko-KR" altLang="en-US" dirty="0" err="1"/>
              <a:t>공팔리터</a:t>
            </a:r>
            <a:r>
              <a:rPr lang="ko-KR" altLang="en-US" dirty="0"/>
              <a:t> </a:t>
            </a:r>
            <a:r>
              <a:rPr lang="en-US" altLang="ko-KR" dirty="0"/>
              <a:t>https://www.08liter.com/try/detail/new/54138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상세페이지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9F5B7-A6BC-4F40-8B3F-92B6037D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340768"/>
            <a:ext cx="3225903" cy="37108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A298BD-7FDC-4B4D-A89D-2C3DEAC7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2655958" cy="36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플랫폼 특장점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r>
              <a:rPr lang="ko-KR" altLang="en-US" dirty="0"/>
              <a:t> 프로세스 </a:t>
            </a:r>
            <a:r>
              <a:rPr lang="en-US" altLang="ko-KR" dirty="0"/>
              <a:t>&gt; </a:t>
            </a:r>
            <a:r>
              <a:rPr lang="ko-KR" altLang="en-US" dirty="0"/>
              <a:t>성공사례 </a:t>
            </a:r>
            <a:r>
              <a:rPr lang="en-US" altLang="ko-KR" dirty="0"/>
              <a:t>&gt; </a:t>
            </a:r>
            <a:r>
              <a:rPr lang="ko-KR" altLang="en-US" dirty="0"/>
              <a:t>가이드 </a:t>
            </a:r>
            <a:r>
              <a:rPr lang="en-US" altLang="ko-KR" dirty="0"/>
              <a:t>&gt; </a:t>
            </a:r>
            <a:r>
              <a:rPr lang="ko-KR" altLang="en-US" dirty="0"/>
              <a:t>프로젝트 오픈하기 순으로 </a:t>
            </a:r>
            <a:r>
              <a:rPr lang="ko-KR" altLang="en-US" dirty="0" err="1"/>
              <a:t>인포그래픽</a:t>
            </a:r>
            <a:r>
              <a:rPr lang="ko-KR" altLang="en-US" dirty="0"/>
              <a:t> 활용해서 가독성 있게 구성하면 </a:t>
            </a:r>
            <a:r>
              <a:rPr lang="ko-KR" altLang="en-US" dirty="0" err="1"/>
              <a:t>좋을듯영</a:t>
            </a:r>
            <a:r>
              <a:rPr lang="ko-KR" altLang="en-US" dirty="0"/>
              <a:t> </a:t>
            </a:r>
            <a:r>
              <a:rPr lang="en-US" altLang="ko-KR" dirty="0"/>
              <a:t>!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올리기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4E630B-5A61-4C75-8B8E-3CA2FFF3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343294"/>
            <a:ext cx="2376264" cy="353978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92F533-73CE-4534-8A39-EF1219C5E268}"/>
              </a:ext>
            </a:extLst>
          </p:cNvPr>
          <p:cNvGrpSpPr/>
          <p:nvPr/>
        </p:nvGrpSpPr>
        <p:grpSpPr>
          <a:xfrm>
            <a:off x="7979375" y="1196752"/>
            <a:ext cx="2786978" cy="3896313"/>
            <a:chOff x="7826743" y="1167425"/>
            <a:chExt cx="3065487" cy="42856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214C27-B3BF-46FF-9AB3-07014A98F2B9}"/>
                </a:ext>
              </a:extLst>
            </p:cNvPr>
            <p:cNvGrpSpPr/>
            <p:nvPr/>
          </p:nvGrpSpPr>
          <p:grpSpPr>
            <a:xfrm>
              <a:off x="7826743" y="1167425"/>
              <a:ext cx="3065487" cy="3431640"/>
              <a:chOff x="7567017" y="1772816"/>
              <a:chExt cx="3611695" cy="393569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24BB6AC4-3A3E-4B03-9CD3-49FBF9AB3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7017" y="1772816"/>
                <a:ext cx="3611694" cy="268074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FCB728D-E912-4715-8984-D0C6353F5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7017" y="4472174"/>
                <a:ext cx="3611695" cy="1236338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90F253-CB9C-46F0-9D46-FC6F3AC8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3499" y="4653136"/>
              <a:ext cx="3038730" cy="799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65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상단에 예시와 같이 메뉴 구성 필요할거 같습니다 </a:t>
            </a:r>
            <a:r>
              <a:rPr lang="en-US" altLang="ko-KR" dirty="0"/>
              <a:t>!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818DE-55CC-4795-BD79-62A9F637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276872"/>
            <a:ext cx="4373400" cy="19932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B897AD-405A-4592-8757-2766F151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1"/>
          <a:stretch/>
        </p:blipFill>
        <p:spPr>
          <a:xfrm>
            <a:off x="7070870" y="2388673"/>
            <a:ext cx="4373400" cy="17051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931C8A-8DF6-41E8-8780-56922797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16"/>
          <a:stretch/>
        </p:blipFill>
        <p:spPr>
          <a:xfrm>
            <a:off x="7104112" y="1877039"/>
            <a:ext cx="4373400" cy="232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28890E-B188-4C3E-AA37-D19225B257D4}"/>
              </a:ext>
            </a:extLst>
          </p:cNvPr>
          <p:cNvSpPr/>
          <p:nvPr/>
        </p:nvSpPr>
        <p:spPr>
          <a:xfrm>
            <a:off x="7091586" y="2132856"/>
            <a:ext cx="4320480" cy="23287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전체 카테고리                  추천   </a:t>
            </a:r>
            <a:r>
              <a:rPr lang="ko-KR" altLang="en-US" sz="800" dirty="0" err="1"/>
              <a:t>ㅣ</a:t>
            </a:r>
            <a:r>
              <a:rPr lang="ko-KR" altLang="en-US" sz="800" dirty="0"/>
              <a:t>   </a:t>
            </a:r>
            <a:r>
              <a:rPr lang="ko-KR" altLang="en-US" sz="800" dirty="0" err="1"/>
              <a:t>얼리버드</a:t>
            </a:r>
            <a:r>
              <a:rPr lang="ko-KR" altLang="en-US" sz="800" dirty="0"/>
              <a:t>   </a:t>
            </a:r>
            <a:r>
              <a:rPr lang="ko-KR" altLang="en-US" sz="800" dirty="0" err="1"/>
              <a:t>ㅣ</a:t>
            </a:r>
            <a:r>
              <a:rPr lang="ko-KR" altLang="en-US" sz="800" dirty="0"/>
              <a:t>   기획전   </a:t>
            </a:r>
            <a:r>
              <a:rPr lang="ko-KR" altLang="en-US" sz="800" dirty="0" err="1"/>
              <a:t>ㅣ</a:t>
            </a:r>
            <a:r>
              <a:rPr lang="ko-KR" altLang="en-US" sz="800" dirty="0"/>
              <a:t>   </a:t>
            </a:r>
            <a:r>
              <a:rPr lang="ko-KR" altLang="en-US" sz="800" dirty="0" err="1"/>
              <a:t>메이커스</a:t>
            </a:r>
            <a:r>
              <a:rPr lang="ko-KR" altLang="en-US" sz="800" dirty="0"/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B2F3FE-F72E-4B52-889D-9E1C4F7117C2}"/>
              </a:ext>
            </a:extLst>
          </p:cNvPr>
          <p:cNvCxnSpPr/>
          <p:nvPr/>
        </p:nvCxnSpPr>
        <p:spPr>
          <a:xfrm>
            <a:off x="7129164" y="2204864"/>
            <a:ext cx="2160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DB6E4-0CD6-4E4A-889D-D3F4038F4D80}"/>
              </a:ext>
            </a:extLst>
          </p:cNvPr>
          <p:cNvCxnSpPr/>
          <p:nvPr/>
        </p:nvCxnSpPr>
        <p:spPr>
          <a:xfrm>
            <a:off x="7129164" y="2251820"/>
            <a:ext cx="2160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530E43-01D8-40E4-8B2B-BB1D4EF219F6}"/>
              </a:ext>
            </a:extLst>
          </p:cNvPr>
          <p:cNvCxnSpPr/>
          <p:nvPr/>
        </p:nvCxnSpPr>
        <p:spPr>
          <a:xfrm>
            <a:off x="7129164" y="2309366"/>
            <a:ext cx="2160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9E40E-7800-4F31-995F-23E4B25A66C3}"/>
              </a:ext>
            </a:extLst>
          </p:cNvPr>
          <p:cNvSpPr/>
          <p:nvPr/>
        </p:nvSpPr>
        <p:spPr>
          <a:xfrm>
            <a:off x="7091586" y="1988840"/>
            <a:ext cx="1164654" cy="86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9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메뉴를 </a:t>
            </a:r>
            <a:r>
              <a:rPr lang="ko-KR" altLang="en-US" dirty="0" err="1"/>
              <a:t>마켓컬리</a:t>
            </a:r>
            <a:r>
              <a:rPr lang="ko-KR" altLang="en-US" dirty="0"/>
              <a:t> 같은 쇼핑몰처럼 세분화 해서 보여주면 좀 더 가독성이 </a:t>
            </a:r>
            <a:r>
              <a:rPr lang="ko-KR" altLang="en-US" dirty="0" err="1"/>
              <a:t>있을거</a:t>
            </a:r>
            <a:r>
              <a:rPr lang="ko-KR" altLang="en-US" dirty="0"/>
              <a:t> </a:t>
            </a:r>
            <a:r>
              <a:rPr lang="ko-KR" altLang="en-US" dirty="0" err="1"/>
              <a:t>같아유</a:t>
            </a:r>
            <a:r>
              <a:rPr lang="en-US" altLang="ko-KR" dirty="0"/>
              <a:t>..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 err="1"/>
              <a:t>마켓컬리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https://www.kurly.com/shop/main/index.php?utm_source=1055&amp;utm_medium=2111&amp;utm_campaign=home_hashtag&amp;utm_term=&amp;gclid=CjwKCAiA4veMBhAMEiwAU4XRrztjxoWmTwqWw2iS8UwCb5x-6_iibwOLoEBhMlcCfqe2cZymS7BEIBoCZAEQAvD_BwE#none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B97455-1FDE-4EDF-B1E3-A0CEE963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1700808"/>
            <a:ext cx="4180723" cy="3157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C6818-EAED-4013-A47C-9A230184D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2060848"/>
            <a:ext cx="3906788" cy="25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9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주목할 만한 프로젝트 보다는 실시간 랭킹을 </a:t>
            </a:r>
            <a:r>
              <a:rPr lang="en-US" altLang="ko-KR" dirty="0"/>
              <a:t>1~5</a:t>
            </a:r>
            <a:r>
              <a:rPr lang="ko-KR" altLang="en-US" dirty="0"/>
              <a:t>위 정도로 보여주면 어떨까요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다만 썸네일은 지금 </a:t>
            </a:r>
            <a:r>
              <a:rPr lang="ko-KR" altLang="en-US" dirty="0" err="1"/>
              <a:t>텀블벅처럼</a:t>
            </a:r>
            <a:r>
              <a:rPr lang="ko-KR" altLang="en-US" dirty="0"/>
              <a:t> 큰 게 더 </a:t>
            </a:r>
            <a:r>
              <a:rPr lang="ko-KR" altLang="en-US" dirty="0" err="1"/>
              <a:t>좋을거</a:t>
            </a:r>
            <a:r>
              <a:rPr lang="ko-KR" altLang="en-US" dirty="0"/>
              <a:t> 같아요</a:t>
            </a:r>
            <a:br>
              <a:rPr lang="en-US" altLang="ko-KR" dirty="0"/>
            </a:br>
            <a:r>
              <a:rPr lang="en-US" altLang="ko-KR" dirty="0"/>
              <a:t>Ex. </a:t>
            </a:r>
            <a:r>
              <a:rPr lang="ko-KR" altLang="en-US" dirty="0" err="1"/>
              <a:t>와디즈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실시간 랭킹</a:t>
            </a:r>
            <a:r>
              <a:rPr lang="en-US" altLang="ko-KR" dirty="0"/>
              <a:t>’ </a:t>
            </a:r>
            <a:r>
              <a:rPr lang="en-US" altLang="ko-KR" dirty="0">
                <a:hlinkClick r:id="rId2"/>
              </a:rPr>
              <a:t>https://www.wadiz.kr/web/main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405D6E-0BF0-4E42-A998-672418DA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5451374"/>
            <a:ext cx="2083825" cy="9863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ED18C1-FFD8-4BF7-986D-6EC01B84D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70"/>
          <a:stretch/>
        </p:blipFill>
        <p:spPr>
          <a:xfrm>
            <a:off x="2271437" y="1628800"/>
            <a:ext cx="3976719" cy="31849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120A85-314A-452F-AEF2-863E2035C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070"/>
          <a:stretch/>
        </p:blipFill>
        <p:spPr>
          <a:xfrm>
            <a:off x="7188519" y="1340768"/>
            <a:ext cx="4430762" cy="35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공개 예정 프로젝트보다 개인 </a:t>
            </a:r>
            <a:r>
              <a:rPr lang="ko-KR" altLang="en-US" dirty="0" err="1"/>
              <a:t>맞춤화된</a:t>
            </a:r>
            <a:r>
              <a:rPr lang="ko-KR" altLang="en-US" dirty="0"/>
              <a:t> 목록을 보여주는게 </a:t>
            </a:r>
            <a:r>
              <a:rPr lang="ko-KR" altLang="en-US" dirty="0" err="1"/>
              <a:t>좋을거</a:t>
            </a:r>
            <a:r>
              <a:rPr lang="ko-KR" altLang="en-US" dirty="0"/>
              <a:t> 같아요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 err="1"/>
              <a:t>와디즈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이 프로젝트 어때요</a:t>
            </a:r>
            <a:r>
              <a:rPr lang="en-US" altLang="ko-KR" dirty="0"/>
              <a:t>?’ </a:t>
            </a:r>
            <a:r>
              <a:rPr lang="en-US" altLang="ko-KR" dirty="0">
                <a:hlinkClick r:id="rId2"/>
              </a:rPr>
              <a:t>https://www.wadiz.kr/web/main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38576F-F3A1-4003-AB02-84B617780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22"/>
          <a:stretch/>
        </p:blipFill>
        <p:spPr>
          <a:xfrm>
            <a:off x="7320136" y="1988840"/>
            <a:ext cx="4190080" cy="1181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3BD8CC-0CA0-477B-B467-7F3949A64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1507071"/>
            <a:ext cx="4536504" cy="35650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371E3F-D445-456B-88CE-4F2968D7E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3185901"/>
            <a:ext cx="4190080" cy="1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3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기획전은 관련 해시태그와 함께</a:t>
            </a:r>
            <a:r>
              <a:rPr lang="en-US" altLang="ko-KR" dirty="0"/>
              <a:t> </a:t>
            </a:r>
            <a:r>
              <a:rPr lang="ko-KR" altLang="en-US" dirty="0"/>
              <a:t>조금 더 가독성 있게 큰 썸네일로 가면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0FE38F-B5C7-453B-A5AA-6D08E7ED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04864"/>
            <a:ext cx="4609154" cy="1675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0A3669-7F2B-489A-A5D1-3787D0686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05"/>
          <a:stretch/>
        </p:blipFill>
        <p:spPr>
          <a:xfrm>
            <a:off x="7068287" y="2204865"/>
            <a:ext cx="4609154" cy="216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2B73D-B1B8-4855-A3A5-216BFED3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728" y="2447961"/>
            <a:ext cx="4194272" cy="468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2EDBCF-A160-4B67-8629-28F602FE1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0"/>
          <a:stretch/>
        </p:blipFill>
        <p:spPr>
          <a:xfrm>
            <a:off x="7068287" y="2943261"/>
            <a:ext cx="4609154" cy="14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7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성공 임박 프로젝트보다 유저들이 마음이 좀 더 조급해지게 </a:t>
            </a:r>
            <a:r>
              <a:rPr lang="en-US" altLang="ko-KR" dirty="0"/>
              <a:t>‘</a:t>
            </a:r>
            <a:r>
              <a:rPr lang="ko-KR" altLang="en-US" dirty="0"/>
              <a:t>마감 임박</a:t>
            </a:r>
            <a:r>
              <a:rPr lang="en-US" altLang="ko-KR" dirty="0"/>
              <a:t>’</a:t>
            </a:r>
            <a:r>
              <a:rPr lang="ko-KR" altLang="en-US" dirty="0"/>
              <a:t> 텍스트로 프로젝트를 보여주는게 </a:t>
            </a:r>
            <a:r>
              <a:rPr lang="ko-KR" altLang="en-US" dirty="0" err="1"/>
              <a:t>좋을거</a:t>
            </a:r>
            <a:r>
              <a:rPr lang="ko-KR" altLang="en-US" dirty="0"/>
              <a:t> 같아요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686521-141B-470B-BC1F-7C01F7A8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4282086" cy="2924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F315C2-31D1-42C9-AF23-47024C1B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700808"/>
            <a:ext cx="4282086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신규 프로젝트보다 팔로우한 사람들이 </a:t>
            </a:r>
            <a:r>
              <a:rPr lang="ko-KR" altLang="en-US" dirty="0" err="1"/>
              <a:t>펀딩한</a:t>
            </a:r>
            <a:r>
              <a:rPr lang="ko-KR" altLang="en-US" dirty="0"/>
              <a:t> 프로젝트를 보여주는게 </a:t>
            </a:r>
            <a:r>
              <a:rPr lang="ko-KR" altLang="en-US" dirty="0" err="1"/>
              <a:t>좋을거</a:t>
            </a:r>
            <a:r>
              <a:rPr lang="ko-KR" altLang="en-US" dirty="0"/>
              <a:t> 같아요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C5C89-B36F-4630-BA6F-092F45D36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62" y="1570380"/>
            <a:ext cx="4199731" cy="31828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D780D3-837E-4711-8994-F5770A2A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98" y="1412776"/>
            <a:ext cx="4100532" cy="36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9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CCDE50-37D3-4FCB-A219-8C3412BB5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7528" y="5180052"/>
            <a:ext cx="10009024" cy="1273284"/>
          </a:xfrm>
        </p:spPr>
        <p:txBody>
          <a:bodyPr/>
          <a:lstStyle/>
          <a:p>
            <a:r>
              <a:rPr lang="ko-KR" altLang="en-US" dirty="0"/>
              <a:t>프로젝트 오픈하기 배너 수정 및 버튼 추가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0A6AD5F-3C4A-45FA-B91E-C86501D2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517D1F-1036-46D9-BEEA-E72064247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E4E522-C4FB-4AF5-A740-F1376C396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AC5D7A-2155-416F-B9F8-957B0ED0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772816"/>
            <a:ext cx="4538188" cy="28266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60E773-EA38-495C-B1DB-8372A86EE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76" y="2552584"/>
            <a:ext cx="4813176" cy="12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7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14965</TotalTime>
  <Words>308</Words>
  <Application>Microsoft Office PowerPoint</Application>
  <PresentationFormat>와이드스크린</PresentationFormat>
  <Paragraphs>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텀블벅 사이트 수정사항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>http://www.yamestyle.com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화면설계서 양식_v1.0</dc:title>
  <dc:creator>yamestyle.com</dc:creator>
  <cp:keywords>야메군</cp:keywords>
  <dc:description>본 문서는 공개 배포용으로 작성된 양식으로 저작권 없이 마음껏 사용하실 수 있습니다.</dc:description>
  <cp:lastModifiedBy>WooJeong Hong</cp:lastModifiedBy>
  <cp:revision>664</cp:revision>
  <cp:lastPrinted>2020-03-16T06:28:46Z</cp:lastPrinted>
  <dcterms:created xsi:type="dcterms:W3CDTF">2019-03-11T07:43:12Z</dcterms:created>
  <dcterms:modified xsi:type="dcterms:W3CDTF">2021-11-24T17:45:19Z</dcterms:modified>
</cp:coreProperties>
</file>